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573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14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7880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8112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526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6952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6200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3043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433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0024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349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8296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21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226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769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48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49490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7236A0B4-9442-47DB-86E0-F84DA1CB9562}" type="datetimeFigureOut">
              <a:rPr lang="en-US" smtClean="0"/>
              <a:t>2/10/2016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4583BD6B-1796-40AA-9C7D-D3AAAE2C4D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2418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9723252" cy="2677648"/>
          </a:xfrm>
        </p:spPr>
        <p:txBody>
          <a:bodyPr/>
          <a:lstStyle/>
          <a:p>
            <a:r>
              <a:rPr lang="en-US" dirty="0" smtClean="0"/>
              <a:t>The Most Dangerous Game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Richard Connell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397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9833612" cy="706964"/>
          </a:xfrm>
        </p:spPr>
        <p:txBody>
          <a:bodyPr/>
          <a:lstStyle/>
          <a:p>
            <a:r>
              <a:rPr lang="en-US" dirty="0" smtClean="0"/>
              <a:t>Read page 1and 2 aloud with your group.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8926" y="2445845"/>
            <a:ext cx="10905667" cy="406531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After Reading:</a:t>
            </a:r>
          </a:p>
          <a:p>
            <a:r>
              <a:rPr lang="en-US" sz="3200" dirty="0" smtClean="0"/>
              <a:t>In the “Thinking about Reading” section of your notebook, write </a:t>
            </a:r>
            <a:r>
              <a:rPr lang="en-US" sz="3200" i="1" dirty="0" smtClean="0"/>
              <a:t>The Most Dangerous Game</a:t>
            </a:r>
            <a:r>
              <a:rPr lang="en-US" sz="3200" dirty="0" smtClean="0"/>
              <a:t> at the top of a blank page.  </a:t>
            </a:r>
          </a:p>
          <a:p>
            <a:r>
              <a:rPr lang="en-US" sz="3200" dirty="0" smtClean="0"/>
              <a:t>Describe the setting (WHEN, WHERE, and MOOD).</a:t>
            </a:r>
          </a:p>
          <a:p>
            <a:r>
              <a:rPr lang="en-US" sz="3200" dirty="0" smtClean="0"/>
              <a:t>Make a list of the characters (2 characters).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281067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10148922" cy="706964"/>
          </a:xfrm>
        </p:spPr>
        <p:txBody>
          <a:bodyPr/>
          <a:lstStyle/>
          <a:p>
            <a:r>
              <a:rPr lang="en-US" dirty="0"/>
              <a:t>Read page </a:t>
            </a:r>
            <a:r>
              <a:rPr lang="en-US" dirty="0" smtClean="0"/>
              <a:t>3 and 4 silently by yourself.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497" y="2603499"/>
            <a:ext cx="11027979" cy="39076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After Reading:</a:t>
            </a:r>
          </a:p>
          <a:p>
            <a:r>
              <a:rPr lang="en-US" sz="3600" dirty="0" smtClean="0"/>
              <a:t>ADD to the setting (where is Rainsford now?).</a:t>
            </a:r>
          </a:p>
          <a:p>
            <a:r>
              <a:rPr lang="en-US" sz="3600" dirty="0" smtClean="0"/>
              <a:t>Add to the character list (two new characters).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523138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50002" y="1115557"/>
            <a:ext cx="9975501" cy="706964"/>
          </a:xfrm>
        </p:spPr>
        <p:txBody>
          <a:bodyPr/>
          <a:lstStyle/>
          <a:p>
            <a:r>
              <a:rPr lang="en-US" dirty="0" smtClean="0"/>
              <a:t>Follow along as you listen to pages 5 and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0262" y="2443655"/>
            <a:ext cx="11477297" cy="413056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After </a:t>
            </a:r>
            <a:r>
              <a:rPr lang="en-US" sz="3600" dirty="0" smtClean="0"/>
              <a:t>reading:</a:t>
            </a:r>
            <a:endParaRPr lang="en-US" sz="3600" dirty="0"/>
          </a:p>
          <a:p>
            <a:r>
              <a:rPr lang="en-US" sz="3600" dirty="0" smtClean="0"/>
              <a:t>What is “the most dangerous game”?</a:t>
            </a:r>
          </a:p>
          <a:p>
            <a:r>
              <a:rPr lang="en-US" sz="3600" dirty="0" smtClean="0"/>
              <a:t>Why is the island called “Ship-Trap Island”?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017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5573" y="800247"/>
            <a:ext cx="10231820" cy="706964"/>
          </a:xfrm>
        </p:spPr>
        <p:txBody>
          <a:bodyPr/>
          <a:lstStyle/>
          <a:p>
            <a:r>
              <a:rPr lang="en-US" dirty="0" smtClean="0"/>
              <a:t>Read page 7; stop at the end of the first column on page 8.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2152" y="2603499"/>
            <a:ext cx="11256580" cy="3954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After </a:t>
            </a:r>
            <a:r>
              <a:rPr lang="en-US" sz="3600" dirty="0" smtClean="0"/>
              <a:t>reading:</a:t>
            </a:r>
          </a:p>
          <a:p>
            <a:r>
              <a:rPr lang="en-US" sz="3600" dirty="0" smtClean="0"/>
              <a:t>Explain how the hunt works.</a:t>
            </a:r>
          </a:p>
          <a:p>
            <a:r>
              <a:rPr lang="en-US" sz="3600" dirty="0" smtClean="0"/>
              <a:t>What is General </a:t>
            </a:r>
            <a:r>
              <a:rPr lang="en-US" sz="3600" dirty="0" err="1" smtClean="0"/>
              <a:t>Zaroff’s</a:t>
            </a:r>
            <a:r>
              <a:rPr lang="en-US" sz="3600" dirty="0" smtClean="0"/>
              <a:t> complaint?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0979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along as you listen to the rest of page 8, 9, and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904" y="2603500"/>
            <a:ext cx="11083158" cy="363964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After </a:t>
            </a:r>
            <a:r>
              <a:rPr lang="en-US" sz="3600" dirty="0" smtClean="0"/>
              <a:t>reading:</a:t>
            </a:r>
          </a:p>
          <a:p>
            <a:r>
              <a:rPr lang="en-US" sz="3600" dirty="0" smtClean="0"/>
              <a:t>Begin a list titled “Traps” and explain the first trap that Rainsford created.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70362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784481"/>
            <a:ext cx="10074165" cy="807835"/>
          </a:xfrm>
        </p:spPr>
        <p:txBody>
          <a:bodyPr/>
          <a:lstStyle/>
          <a:p>
            <a:r>
              <a:rPr lang="en-US" dirty="0" smtClean="0"/>
              <a:t>Read page 11 and the first paragraph on page 12.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4855" y="2603499"/>
            <a:ext cx="11225048" cy="3923425"/>
          </a:xfrm>
        </p:spPr>
        <p:txBody>
          <a:bodyPr/>
          <a:lstStyle/>
          <a:p>
            <a:pPr marL="0" indent="0">
              <a:buNone/>
            </a:pPr>
            <a:r>
              <a:rPr lang="en-US" sz="3600" dirty="0"/>
              <a:t>After reading:</a:t>
            </a:r>
          </a:p>
          <a:p>
            <a:r>
              <a:rPr lang="en-US" sz="3600" dirty="0" smtClean="0"/>
              <a:t>Add the second and third traps that Rainsford created to your list and explain each.</a:t>
            </a:r>
            <a:endParaRPr lang="en-US" sz="36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9674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Follow along as you listen to page 12.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0816" y="2556204"/>
            <a:ext cx="10353874" cy="3813066"/>
          </a:xfrm>
        </p:spPr>
        <p:txBody>
          <a:bodyPr>
            <a:normAutofit/>
          </a:bodyPr>
          <a:lstStyle/>
          <a:p>
            <a:r>
              <a:rPr lang="en-US" sz="3600" dirty="0" smtClean="0"/>
              <a:t>After reading:</a:t>
            </a:r>
          </a:p>
          <a:p>
            <a:r>
              <a:rPr lang="en-US" sz="3600" dirty="0" smtClean="0"/>
              <a:t>Who won the game?  How do you know?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789155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28</TotalTime>
  <Words>245</Words>
  <Application>Microsoft Office PowerPoint</Application>
  <PresentationFormat>Widescreen</PresentationFormat>
  <Paragraphs>28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Wingdings 3</vt:lpstr>
      <vt:lpstr>Ion Boardroom</vt:lpstr>
      <vt:lpstr>The Most Dangerous Game</vt:lpstr>
      <vt:lpstr>Read page 1and 2 aloud with your group.</vt:lpstr>
      <vt:lpstr>Read page 3 and 4 silently by yourself.</vt:lpstr>
      <vt:lpstr>Follow along as you listen to pages 5 and 6</vt:lpstr>
      <vt:lpstr>Read page 7; stop at the end of the first column on page 8.</vt:lpstr>
      <vt:lpstr>Follow along as you listen to the rest of page 8, 9, and 10</vt:lpstr>
      <vt:lpstr>Read page 11 and the first paragraph on page 12.</vt:lpstr>
      <vt:lpstr>Follow along as you listen to page 12.</vt:lpstr>
    </vt:vector>
  </TitlesOfParts>
  <Company>Hortonville Area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Most Dangerous Game</dc:title>
  <dc:creator>Alyson Newhouse</dc:creator>
  <cp:lastModifiedBy>Alyson Newhouse</cp:lastModifiedBy>
  <cp:revision>5</cp:revision>
  <dcterms:created xsi:type="dcterms:W3CDTF">2016-02-09T15:32:12Z</dcterms:created>
  <dcterms:modified xsi:type="dcterms:W3CDTF">2016-02-10T14:19:44Z</dcterms:modified>
</cp:coreProperties>
</file>